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2" r:id="rId4"/>
    <p:sldId id="263" r:id="rId5"/>
    <p:sldId id="264" r:id="rId6"/>
    <p:sldId id="265" r:id="rId7"/>
    <p:sldId id="268" r:id="rId8"/>
    <p:sldId id="269" r:id="rId9"/>
    <p:sldId id="266" r:id="rId10"/>
    <p:sldId id="267" r:id="rId11"/>
  </p:sldIdLst>
  <p:sldSz cx="12192000" cy="6858000"/>
  <p:notesSz cx="6858000" cy="9144000"/>
  <p:embeddedFontLst>
    <p:embeddedFont>
      <p:font typeface="Segoe UI" panose="020B0502040204020203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D43"/>
    <a:srgbClr val="363D45"/>
    <a:srgbClr val="F9F9F9"/>
    <a:srgbClr val="B4D4E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B5D43-EA88-4799-A219-BC947320E1E3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1ACDF-51CD-4862-877C-5178247A1C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9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8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8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84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72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9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0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D9AF3376-1D68-46BC-984E-0034DA2C6E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9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716A3-C3E4-4947-9410-A25583C3A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F6374D-C328-5D4A-4681-D83EC4A5C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FB1AD-641D-5020-A175-E62A0F97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7CCCEB-507A-1507-1614-5B9FAD27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43A27-B8EE-C411-7583-66F89103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1544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CEE3-CA8B-2A53-031D-07517119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C10AD5-C16C-9003-9AB0-B6A787661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72AFEF-4B67-63F5-3F74-E9A9EC28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4B62CE-74D0-01B4-4244-617A073F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20EDD8-7AD2-08F6-027B-729E2E73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653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C3CB8E-3333-7DB6-FFC8-EE10C213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B785E1-F151-EB79-05B2-4121E3D77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3157EF-FEE8-57AB-E6B7-A5F3BF9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F03AC8-94C5-F2AF-1B77-0C2C8968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1F30F-B4E9-63AC-7C55-6F52B98D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9933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6CDE3-B6E4-F981-1FE9-D7A10AE4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A43233-26D4-9F4A-DACD-397F703D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EB8DE8-56BB-85CA-A1BA-618A19AF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26AEAD-F06E-1AC7-7E24-E51831DB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6BB207-D3BE-010A-C255-F34D7DA1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818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10453-349F-9273-574E-E9B3EF0B5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E35296-7D34-DC0A-FF14-357666CBC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A85AF-D7B9-4652-A293-06F4967D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D4D902-BE5C-492A-42E7-4B554A98F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D46E6-DF0B-4D33-BB63-6883DA0D9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488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C5C5A-D314-4F32-DA55-B16485C4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3292EF-EC5A-4740-0EDD-1970A1092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5A31CC-AF96-5E6B-7AF8-5410702C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8FAD0-F4D7-F89C-D07D-4706E20B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D00E99-5795-2B77-4557-4049562E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E96662-577E-EB95-729A-35D170245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7797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DF354-4BE0-D96A-EC2D-B9B45AB39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B8396F-9E23-3849-98CA-F6DD29FF9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2628D-6B6E-C77A-D633-CDB792BB1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82E08F-D992-3ABE-D5DC-91A8F7E01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7E52CAC-E80B-E51C-1B76-7FE1972AF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58BC10F-9FC6-A388-5762-F6FAB132B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B1557D-DD5A-49CF-4CC2-B2753F5AE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647802-1757-CC96-E425-0A7FC84B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8421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B6E4D-8DAD-A987-4266-BEF034BB6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779D1D-A953-0D68-6FB9-5E350F614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088F2-2967-BC39-EBEB-155D6567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3DC0B3-18D9-056D-1FCF-4251D8082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4357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E4B231-595B-AE06-9DF7-0ABBFEE1B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1D2621-D7DD-A1DB-A56C-B1674FA2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5B42C4-5AA9-331D-A325-CAE7DDDA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42314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D572B-8B04-3073-B65D-C9324AE5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FBF6E3-BC82-60B9-7BEB-67E82402A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CD8618-D0D4-F1A3-FFAE-FEF61F2A4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EC107A-7867-964A-B137-0706EFE9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503EFB-233F-31CB-FDBA-2D2966C9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5EB1AC-E263-9839-A8D3-B4642E9C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0296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8D8F73-90B9-B08B-A9A4-92942CE6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BC470F0-47F6-4C9E-9544-8146F22E1C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2E7C0-EB07-A5BA-72AA-EFD6AD7BF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C57CE4-9CE3-7105-09FE-5DDCAF9B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22A03C-CD88-6A2E-9C6D-112C39A3B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5135D6-D0C2-42E1-DB2F-19E6FA31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14422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D6AF3-D4C2-A207-9BD8-9767D2FB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FE259B-1178-5344-3325-F6731C653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17F80-3C4C-F401-2F03-B99217108B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16598-0365-45A5-B0B2-E4AB3C8D107D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B7A5BB-CE6C-498A-A9AF-86B7D6D38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4A969-ECC1-3DFF-D418-2AD64EF53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6053A6-D93E-4D8C-8CAA-DF23C831B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7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830171-4A81-1E5C-086E-6277E49BD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09230"/>
      </p:ext>
    </p:extLst>
  </p:cSld>
  <p:clrMapOvr>
    <a:masterClrMapping/>
  </p:clrMapOvr>
  <p:transition spd="slow" advTm="15000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синий, Цвет электр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FE731AC-963D-E48B-9C2A-520EDE0C0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6718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0232" y="6491705"/>
            <a:ext cx="304800" cy="2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2495" y="6468724"/>
            <a:ext cx="17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757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pic>
        <p:nvPicPr>
          <p:cNvPr id="12" name="Рисунок 11" descr="Изображение выглядит как текст, снимок экрана, Шрифт, док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239FE4-1D2C-8F37-800F-D42FA3840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07403"/>
      </p:ext>
    </p:extLst>
  </p:cSld>
  <p:clrMapOvr>
    <a:masterClrMapping/>
  </p:clrMapOvr>
  <p:transition spd="slow" advTm="15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CB7B7D-4D21-EAFB-A417-207E66A490AF}"/>
              </a:ext>
            </a:extLst>
          </p:cNvPr>
          <p:cNvSpPr/>
          <p:nvPr/>
        </p:nvSpPr>
        <p:spPr>
          <a:xfrm>
            <a:off x="5795010" y="6424999"/>
            <a:ext cx="601980" cy="373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27152-FA90-AA96-F67C-4160014F60EA}"/>
              </a:ext>
            </a:extLst>
          </p:cNvPr>
          <p:cNvSpPr txBox="1"/>
          <p:nvPr/>
        </p:nvSpPr>
        <p:spPr>
          <a:xfrm>
            <a:off x="5958840" y="644637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A74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400" dirty="0">
              <a:solidFill>
                <a:srgbClr val="6A74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0232" y="6491705"/>
            <a:ext cx="304800" cy="2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9785" y="6468724"/>
            <a:ext cx="17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757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pic>
        <p:nvPicPr>
          <p:cNvPr id="10" name="Рисунок 9" descr="Изображение выглядит как текст, снимок экрана, диаграмм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951E78-12C5-A8E5-721B-1F8A29D85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92019"/>
      </p:ext>
    </p:extLst>
  </p:cSld>
  <p:clrMapOvr>
    <a:masterClrMapping/>
  </p:clrMapOvr>
  <p:transition spd="slow" advTm="15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снимок экрана, Шриф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43045EF-B377-77D1-A6AE-1D6B73F9B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71658"/>
      </p:ext>
    </p:extLst>
  </p:cSld>
  <p:clrMapOvr>
    <a:masterClrMapping/>
  </p:clrMapOvr>
  <p:transition spd="slow" advTm="1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30232" y="6491705"/>
            <a:ext cx="304800" cy="2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12495" y="6468724"/>
            <a:ext cx="17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757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</a:p>
        </p:txBody>
      </p:sp>
      <p:pic>
        <p:nvPicPr>
          <p:cNvPr id="9" name="Рисунок 8" descr="Изображение выглядит как текст, снимок экрана, Шрифт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6BC03BD-18B8-87BD-C6DC-4DE45301B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31879"/>
      </p:ext>
    </p:extLst>
  </p:cSld>
  <p:clrMapOvr>
    <a:masterClrMapping/>
  </p:clrMapOvr>
  <p:transition spd="slow" advTm="15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CB7B7D-4D21-EAFB-A417-207E66A490AF}"/>
              </a:ext>
            </a:extLst>
          </p:cNvPr>
          <p:cNvSpPr/>
          <p:nvPr/>
        </p:nvSpPr>
        <p:spPr>
          <a:xfrm>
            <a:off x="5795010" y="6424999"/>
            <a:ext cx="601980" cy="373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27152-FA90-AA96-F67C-4160014F60EA}"/>
              </a:ext>
            </a:extLst>
          </p:cNvPr>
          <p:cNvSpPr txBox="1"/>
          <p:nvPr/>
        </p:nvSpPr>
        <p:spPr>
          <a:xfrm>
            <a:off x="5958840" y="644637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A74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400" dirty="0">
              <a:solidFill>
                <a:srgbClr val="6A74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0232" y="6491705"/>
            <a:ext cx="304800" cy="2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9785" y="6468724"/>
            <a:ext cx="17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757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1EDDA0-988F-E7D7-1EE3-6B549D18B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62984"/>
      </p:ext>
    </p:extLst>
  </p:cSld>
  <p:clrMapOvr>
    <a:masterClrMapping/>
  </p:clrMapOvr>
  <p:transition spd="slow" advTm="15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CB7B7D-4D21-EAFB-A417-207E66A490AF}"/>
              </a:ext>
            </a:extLst>
          </p:cNvPr>
          <p:cNvSpPr/>
          <p:nvPr/>
        </p:nvSpPr>
        <p:spPr>
          <a:xfrm>
            <a:off x="5795010" y="6424999"/>
            <a:ext cx="601980" cy="373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27152-FA90-AA96-F67C-4160014F60EA}"/>
              </a:ext>
            </a:extLst>
          </p:cNvPr>
          <p:cNvSpPr txBox="1"/>
          <p:nvPr/>
        </p:nvSpPr>
        <p:spPr>
          <a:xfrm>
            <a:off x="5958840" y="644637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A74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400" dirty="0">
              <a:solidFill>
                <a:srgbClr val="6A74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0232" y="6491705"/>
            <a:ext cx="304800" cy="2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9785" y="6468724"/>
            <a:ext cx="17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757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1EDDA0-988F-E7D7-1EE3-6B549D18B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4638"/>
      </p:ext>
    </p:extLst>
  </p:cSld>
  <p:clrMapOvr>
    <a:masterClrMapping/>
  </p:clrMapOvr>
  <p:transition spd="slow" advTm="15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CB7B7D-4D21-EAFB-A417-207E66A490AF}"/>
              </a:ext>
            </a:extLst>
          </p:cNvPr>
          <p:cNvSpPr/>
          <p:nvPr/>
        </p:nvSpPr>
        <p:spPr>
          <a:xfrm>
            <a:off x="5795010" y="6424999"/>
            <a:ext cx="601980" cy="373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27152-FA90-AA96-F67C-4160014F60EA}"/>
              </a:ext>
            </a:extLst>
          </p:cNvPr>
          <p:cNvSpPr txBox="1"/>
          <p:nvPr/>
        </p:nvSpPr>
        <p:spPr>
          <a:xfrm>
            <a:off x="5958840" y="644637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A74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400" dirty="0">
              <a:solidFill>
                <a:srgbClr val="6A74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0232" y="6491705"/>
            <a:ext cx="304800" cy="2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9785" y="6468724"/>
            <a:ext cx="17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757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B1EDDA0-988F-E7D7-1EE3-6B549D18B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3949"/>
      </p:ext>
    </p:extLst>
  </p:cSld>
  <p:clrMapOvr>
    <a:masterClrMapping/>
  </p:clrMapOvr>
  <p:transition spd="slow" advTm="1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FCB7B7D-4D21-EAFB-A417-207E66A490AF}"/>
              </a:ext>
            </a:extLst>
          </p:cNvPr>
          <p:cNvSpPr/>
          <p:nvPr/>
        </p:nvSpPr>
        <p:spPr>
          <a:xfrm>
            <a:off x="5795010" y="6424999"/>
            <a:ext cx="601980" cy="373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27152-FA90-AA96-F67C-4160014F60EA}"/>
              </a:ext>
            </a:extLst>
          </p:cNvPr>
          <p:cNvSpPr txBox="1"/>
          <p:nvPr/>
        </p:nvSpPr>
        <p:spPr>
          <a:xfrm>
            <a:off x="5958840" y="644637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A747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lang="ru-RU" sz="1400" dirty="0">
              <a:solidFill>
                <a:srgbClr val="6A747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0232" y="6491705"/>
            <a:ext cx="304800" cy="23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9785" y="6468724"/>
            <a:ext cx="17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57575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002A088-E6AB-05CA-C76F-A9B3D55D2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1399"/>
      </p:ext>
    </p:extLst>
  </p:cSld>
  <p:clrMapOvr>
    <a:masterClrMapping/>
  </p:clrMapOvr>
  <p:transition spd="slow" advTm="15000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21</Words>
  <Application>Microsoft Office PowerPoint</Application>
  <PresentationFormat>Широкоэкранный</PresentationFormat>
  <Paragraphs>21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Aptos</vt:lpstr>
      <vt:lpstr>Arial</vt:lpstr>
      <vt:lpstr>Aptos Display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Veronika V. Kuziaeva</dc:creator>
  <cp:lastModifiedBy>escape812 escape812</cp:lastModifiedBy>
  <cp:revision>37</cp:revision>
  <dcterms:created xsi:type="dcterms:W3CDTF">2024-09-24T10:09:31Z</dcterms:created>
  <dcterms:modified xsi:type="dcterms:W3CDTF">2025-03-25T08:31:56Z</dcterms:modified>
</cp:coreProperties>
</file>